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86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BB319-0723-458D-9F9B-8836B7E5CF0E}" type="datetimeFigureOut">
              <a:rPr lang="ar-EG" smtClean="0"/>
              <a:t>23/10/1432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18210-B3D1-4A37-A72B-9B25BB707909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e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07604" y="471971"/>
            <a:ext cx="5712668" cy="58373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31840" y="1115452"/>
            <a:ext cx="1080120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اسم الشركة</a:t>
            </a:r>
            <a:endParaRPr lang="ar-EG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77050" y="1484784"/>
            <a:ext cx="979756" cy="338554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اسم النطاق</a:t>
            </a:r>
            <a:endParaRPr lang="ar-EG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0822" y="2799978"/>
            <a:ext cx="1273105" cy="338554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البيانات الحالية</a:t>
            </a:r>
            <a:endParaRPr lang="ar-EG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2802414"/>
            <a:ext cx="1303562" cy="338554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البيانات الجديدة</a:t>
            </a:r>
            <a:endParaRPr lang="ar-EG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3212976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القديمة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3183359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</a:t>
            </a:r>
            <a:r>
              <a:rPr lang="ar-EG" sz="1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الجديدة</a:t>
            </a:r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3687415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القديمة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1840" y="4191471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القديمة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3687415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</a:t>
            </a:r>
            <a:r>
              <a:rPr lang="ar-EG" sz="1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الجديدة</a:t>
            </a:r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0032" y="4191471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بيانات خوادم الشركة </a:t>
            </a:r>
            <a:r>
              <a:rPr lang="ar-EG" sz="1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الجديدة</a:t>
            </a:r>
            <a:r>
              <a:rPr lang="ar-EG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الموفرة للخدمة</a:t>
            </a:r>
            <a:endParaRPr lang="ar-EG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5" name="Picture 14" descr="imagesCA2R8P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5805264"/>
            <a:ext cx="1008112" cy="486890"/>
          </a:xfrm>
          <a:prstGeom prst="rect">
            <a:avLst/>
          </a:prstGeom>
        </p:spPr>
      </p:pic>
      <p:pic>
        <p:nvPicPr>
          <p:cNvPr id="16" name="Picture 15" descr="stamp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5589240"/>
            <a:ext cx="959536" cy="94260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100392" y="6627168"/>
            <a:ext cx="322524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dirty="0" err="1" smtClean="0">
                <a:solidFill>
                  <a:schemeClr val="bg1"/>
                </a:solidFill>
              </a:rPr>
              <a:t>sm</a:t>
            </a:r>
            <a:endParaRPr lang="ar-EG" sz="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s.afify</dc:creator>
  <cp:lastModifiedBy>s.afify</cp:lastModifiedBy>
  <cp:revision>15</cp:revision>
  <dcterms:created xsi:type="dcterms:W3CDTF">2011-09-21T07:32:08Z</dcterms:created>
  <dcterms:modified xsi:type="dcterms:W3CDTF">2011-09-21T08:39:25Z</dcterms:modified>
</cp:coreProperties>
</file>